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60" r:id="rId9"/>
    <p:sldId id="262" r:id="rId10"/>
    <p:sldId id="27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1FF"/>
    <a:srgbClr val="FF0000"/>
    <a:srgbClr val="000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3C4D4E19-A2B2-4AA6-92DE-C2573CF89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31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/>
            </a:p>
          </p:txBody>
        </p:sp>
      </p:grpSp>
      <p:sp>
        <p:nvSpPr>
          <p:cNvPr id="491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F82A6-684D-4CED-97C9-4E3D98BB2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9E2C9-66D3-42B4-8C64-208DAF475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71377-5B61-4806-A977-1669C7F6E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AD280-DE8F-446D-AB7D-E95AE4C40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AC53-2D49-4A0A-9DE7-B0918DD13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DD14-F473-450B-961A-072063C5D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2E34-9BE7-4F27-80A9-7082EC7F6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D2A12-8BC3-4FAE-9E79-4521FC582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9896-18DF-4BEB-B130-AE0E471C7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F0204-7D05-4D8A-ABD2-F0E885179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56DCE-75EC-43A0-B7F0-C7175C889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5EB8F-7E6D-4DDD-9823-DD57C5DAD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0F01D-E9F8-4FAC-85D0-3AFB606FB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BE653-55F9-4432-928A-C045719A0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0000EA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267E5922-A91B-4A38-9DBB-8997389A2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81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481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481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481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  <p:sp>
            <p:nvSpPr>
              <p:cNvPr id="481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="0"/>
              </a:p>
            </p:txBody>
          </p:sp>
        </p:grpSp>
        <p:sp>
          <p:nvSpPr>
            <p:cNvPr id="481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/>
            </a:p>
          </p:txBody>
        </p:sp>
        <p:sp>
          <p:nvSpPr>
            <p:cNvPr id="481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0"/>
            </a:p>
          </p:txBody>
        </p:sp>
      </p:grpSp>
      <p:sp>
        <p:nvSpPr>
          <p:cNvPr id="481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333375"/>
            <a:ext cx="7989888" cy="2376488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 smtClean="0">
                <a:solidFill>
                  <a:schemeClr val="hlink"/>
                </a:solidFill>
              </a:rPr>
              <a:t>Подготовка к ЕГЭ </a:t>
            </a:r>
            <a:r>
              <a:rPr lang="ru-RU" sz="5400" dirty="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5400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54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5400" dirty="0" smtClean="0">
                <a:solidFill>
                  <a:schemeClr val="hlink"/>
                </a:solidFill>
              </a:rPr>
              <a:t>(из опыта работы)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500438"/>
            <a:ext cx="7488237" cy="2570162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sz="4800" dirty="0" smtClean="0">
                <a:solidFill>
                  <a:srgbClr val="FFC000"/>
                </a:solidFill>
              </a:rPr>
              <a:t>Вилкова Е.Н.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Успешная сдача ЕГЭ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подготовки к ЕГЭ</a:t>
            </a: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059832" y="3977680"/>
            <a:ext cx="2520280" cy="24036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Успешная сдача  ЕГЭ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4116363">
            <a:off x="5769710" y="3263155"/>
            <a:ext cx="432048" cy="70201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7465878">
            <a:off x="2812077" y="3179294"/>
            <a:ext cx="432048" cy="67626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4378211">
            <a:off x="5692103" y="4504128"/>
            <a:ext cx="432048" cy="1005639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915816" y="1196752"/>
            <a:ext cx="3024336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Работа на уроке  с учащимися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228184" y="1340768"/>
            <a:ext cx="2448272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Внеурочная деятельность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084168" y="3789040"/>
            <a:ext cx="2736304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Самоподготовка (как ученика, так и учителя)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51520" y="3933056"/>
            <a:ext cx="2592288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Работа с родителями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07504" y="1124744"/>
            <a:ext cx="2736304" cy="28529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Взаимодействие с классными </a:t>
            </a:r>
            <a:r>
              <a:rPr lang="ru-RU" dirty="0" smtClean="0">
                <a:solidFill>
                  <a:schemeClr val="bg1"/>
                </a:solidFill>
              </a:rPr>
              <a:t>руководителями,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администрацией школы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 rot="21446930">
            <a:off x="4150315" y="3510387"/>
            <a:ext cx="432048" cy="47527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6890389">
            <a:off x="2889278" y="4686397"/>
            <a:ext cx="432048" cy="445763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Посещение родительских собраний выпускников с целью информирования родителей о содержании экзамена по ЕГЭ, его особенностях, необходимых умениях и знаниях ребёнка.</a:t>
            </a:r>
          </a:p>
          <a:p>
            <a:r>
              <a:rPr lang="ru-RU" dirty="0" smtClean="0"/>
              <a:t>Организация индивидуальных бесед с родителями, информирование о текущей подготовке и успеваемости  выпускников.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Взаимодействие с классными руководителями, администрацией школы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информирование классных руководителей о текущей подготовке каждого ученика;</a:t>
            </a:r>
          </a:p>
          <a:p>
            <a:r>
              <a:rPr lang="ru-RU" dirty="0" smtClean="0"/>
              <a:t>тесное  взаимодействие с администрацией в плане организации текущих зачётов, коллоквиумов, пробных экзаменов.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на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184576"/>
          </a:xfrm>
        </p:spPr>
        <p:txBody>
          <a:bodyPr/>
          <a:lstStyle/>
          <a:p>
            <a:r>
              <a:rPr lang="ru-RU" sz="2800" dirty="0" smtClean="0"/>
              <a:t>Мотивация учеников: с какой целью выбрал экзамен? Цель – набрать наибольшее количество баллов, поступить в ВУЗ.</a:t>
            </a:r>
          </a:p>
          <a:p>
            <a:r>
              <a:rPr lang="ru-RU" sz="2800" dirty="0" smtClean="0"/>
              <a:t>Изучение теории</a:t>
            </a:r>
          </a:p>
          <a:p>
            <a:r>
              <a:rPr lang="ru-RU" sz="2800" dirty="0" smtClean="0"/>
              <a:t>Практическое решение заданий ЕГЭ</a:t>
            </a:r>
          </a:p>
          <a:p>
            <a:r>
              <a:rPr lang="ru-RU" sz="2800" dirty="0" smtClean="0"/>
              <a:t>Зачёты (теория и практика)</a:t>
            </a:r>
          </a:p>
          <a:p>
            <a:r>
              <a:rPr lang="ru-RU" sz="2800" dirty="0" smtClean="0"/>
              <a:t>Срезы знаний по блокам, итоговые контрольные работы по всему курсу.</a:t>
            </a:r>
            <a:endParaRPr lang="en-US" sz="2800" dirty="0" smtClean="0"/>
          </a:p>
          <a:p>
            <a:r>
              <a:rPr lang="ru-RU" sz="2800" dirty="0" smtClean="0"/>
              <a:t>Диагностика знаний, выявление пробелов: анализ выполненных работ, выявление причин неуспеваемости и пути их преодоления.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/>
              <a:t>Сапоподготовка</a:t>
            </a:r>
            <a:r>
              <a:rPr lang="ru-RU" sz="4000" dirty="0" smtClean="0"/>
              <a:t> учителя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Своевременное изучение  материалов, содержащих информацию о содержании ЕГЭ текущего года.</a:t>
            </a:r>
          </a:p>
          <a:p>
            <a:r>
              <a:rPr lang="ru-RU" dirty="0" smtClean="0"/>
              <a:t>Изучение спецификатора, кодификатора, демоверсий, </a:t>
            </a:r>
            <a:r>
              <a:rPr lang="ru-RU" dirty="0" err="1" smtClean="0"/>
              <a:t>критерийев</a:t>
            </a:r>
            <a:r>
              <a:rPr lang="ru-RU" dirty="0" smtClean="0"/>
              <a:t> оценки и т.п. с дальнейшим доведением их до учеников.</a:t>
            </a:r>
          </a:p>
          <a:p>
            <a:r>
              <a:rPr lang="ru-RU" dirty="0" smtClean="0"/>
              <a:t>Изучение сайтов, сборников с целью выявления наиболее эффективных.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Самоподготовка ученика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Разработка плана самоподготовки..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Самостоятельное составление презентаций по изученным темам.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Самостоятельное составление тестовых заданий учащимися по теме.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Подготовка рефератов, сообщений, изучение дополнительных источников.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Тестирование </a:t>
            </a:r>
            <a:r>
              <a:rPr lang="ru-RU" dirty="0" err="1" smtClean="0"/>
              <a:t>онлайн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569325" cy="10795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Самоподготовка ученика</a:t>
            </a:r>
            <a:endParaRPr lang="ru-RU" sz="4000" dirty="0" smtClean="0">
              <a:solidFill>
                <a:schemeClr val="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4465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Еженедельное отслеживание информации о событиях, произошедших в стране и мире.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Выявление трудных тем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Изучение кодексов, Конституции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Подготовка к семинарам</a:t>
            </a:r>
          </a:p>
          <a:p>
            <a:pPr eaLnBrk="1" hangingPunct="1">
              <a:defRPr/>
            </a:pPr>
            <a:r>
              <a:rPr lang="ru-RU" dirty="0" smtClean="0"/>
              <a:t>Написание </a:t>
            </a:r>
            <a:r>
              <a:rPr lang="ru-RU" dirty="0" err="1" smtClean="0"/>
              <a:t>эссэ</a:t>
            </a:r>
            <a:r>
              <a:rPr lang="ru-RU" dirty="0" smtClean="0"/>
              <a:t> с последующей самооценкой и оценкой одноклассников.</a:t>
            </a:r>
          </a:p>
          <a:p>
            <a:pPr eaLnBrk="1" hangingPunct="1">
              <a:defRPr/>
            </a:pPr>
            <a:r>
              <a:rPr lang="ru-RU" dirty="0" smtClean="0"/>
              <a:t>Разбор ошибок, сделанных в эссе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chemeClr val="hlink"/>
                </a:solidFill>
              </a:rPr>
              <a:t>Подготовка к ЕГЭ во внеурочное время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Повторение блоков, составляющих задания ЕГЭ.</a:t>
            </a:r>
          </a:p>
          <a:p>
            <a:pPr eaLnBrk="1" hangingPunct="1">
              <a:defRPr/>
            </a:pPr>
            <a:r>
              <a:rPr lang="ru-RU" dirty="0" smtClean="0"/>
              <a:t>Разбор заданий по каждой теме, решение типовых заданий. </a:t>
            </a:r>
          </a:p>
          <a:p>
            <a:pPr eaLnBrk="1" hangingPunct="1">
              <a:defRPr/>
            </a:pPr>
            <a:r>
              <a:rPr lang="ru-RU" dirty="0" smtClean="0"/>
              <a:t>Изучение правильного оформления бланков</a:t>
            </a:r>
          </a:p>
          <a:p>
            <a:pPr eaLnBrk="1" hangingPunct="1">
              <a:defRPr/>
            </a:pPr>
            <a:r>
              <a:rPr lang="ru-RU" dirty="0" smtClean="0"/>
              <a:t>Изучение правильного оформления ответов в бланке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0">
      <a:dk1>
        <a:srgbClr val="000514"/>
      </a:dk1>
      <a:lt1>
        <a:srgbClr val="FFFFFF"/>
      </a:lt1>
      <a:dk2>
        <a:srgbClr val="000099"/>
      </a:dk2>
      <a:lt2>
        <a:srgbClr val="E5E5FF"/>
      </a:lt2>
      <a:accent1>
        <a:srgbClr val="0099CC"/>
      </a:accent1>
      <a:accent2>
        <a:srgbClr val="A886E0"/>
      </a:accent2>
      <a:accent3>
        <a:srgbClr val="AAAA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10">
        <a:dk1>
          <a:srgbClr val="000514"/>
        </a:dk1>
        <a:lt1>
          <a:srgbClr val="FFFFFF"/>
        </a:lt1>
        <a:dk2>
          <a:srgbClr val="0000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555</TotalTime>
  <Words>327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Течение</vt:lpstr>
      <vt:lpstr>Подготовка к ЕГЭ   (из опыта работы)</vt:lpstr>
      <vt:lpstr>Система подготовки к ЕГЭ</vt:lpstr>
      <vt:lpstr>Работа с родителями</vt:lpstr>
      <vt:lpstr>Взаимодействие с классными руководителями, администрацией школы</vt:lpstr>
      <vt:lpstr>Работа на уроке</vt:lpstr>
      <vt:lpstr>Сапоподготовка учителя</vt:lpstr>
      <vt:lpstr>Самоподготовка ученика</vt:lpstr>
      <vt:lpstr>Самоподготовка ученика</vt:lpstr>
      <vt:lpstr>Подготовка к ЕГЭ во внеурочное время</vt:lpstr>
      <vt:lpstr>Результат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</dc:title>
  <dc:creator>Светлана</dc:creator>
  <cp:lastModifiedBy>User</cp:lastModifiedBy>
  <cp:revision>28</cp:revision>
  <dcterms:created xsi:type="dcterms:W3CDTF">2010-02-04T16:50:20Z</dcterms:created>
  <dcterms:modified xsi:type="dcterms:W3CDTF">2015-11-04T18:30:42Z</dcterms:modified>
</cp:coreProperties>
</file>