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7A35F-FB1E-46F7-94D4-ADE7D61D736F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B993B-69F5-4612-A347-9095ABBD5D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B993B-69F5-4612-A347-9095ABBD5D7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ravmir.ru/wp-content/uploads/2010/06/0_3610a_c98d62f4_XL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futura.by/i/photo/gos_obekty/zdanie2-big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de.academic.ru/pictures/dewiki/109/bbfbe7a7d0872a7dd0dbce6323693ad4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900igr.net/datai/mkhk/Arkhitektura-14-17-veka/0018-033-Arkhitektura-moskovskogo-naryshkinskogo-barokko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artclassic.edu.ru/attach.asp?a_no=1021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//upload.wikimedia.org/wikipedia/commons/c/c4/Church_of_Elijah_the_Prophet_002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//upload.wikimedia.org/wikipedia/commons/3/3f/Uglich_tented_church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//upload.wikimedia.org/wikipedia/commons/e/eb/Moscow_Church_in_Fili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sobory.ru/pic/05800/05805_20080105_011351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85728"/>
            <a:ext cx="6480048" cy="2301240"/>
          </a:xfrm>
        </p:spPr>
        <p:txBody>
          <a:bodyPr/>
          <a:lstStyle/>
          <a:p>
            <a:r>
              <a:rPr lang="ru-RU" dirty="0" smtClean="0"/>
              <a:t>Архитектура </a:t>
            </a:r>
            <a:r>
              <a:rPr lang="ru-RU" dirty="0" smtClean="0"/>
              <a:t>Х</a:t>
            </a:r>
            <a:r>
              <a:rPr smtClean="0"/>
              <a:t>VII</a:t>
            </a:r>
            <a:r>
              <a:rPr lang="ru-RU" dirty="0" smtClean="0"/>
              <a:t> </a:t>
            </a:r>
            <a:r>
              <a:rPr lang="ru-RU" dirty="0" smtClean="0"/>
              <a:t>века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7818" y="4857760"/>
            <a:ext cx="3626982" cy="17526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ru-RU" dirty="0" smtClean="0"/>
              <a:t>Работу выполнила Татьяна Вилкова МОУ Воскресенская СОШ 7 В класс</a:t>
            </a:r>
            <a:endParaRPr lang="ru-RU" dirty="0"/>
          </a:p>
        </p:txBody>
      </p:sp>
      <p:pic>
        <p:nvPicPr>
          <p:cNvPr id="91138" name="Picture 2" descr="http://www.pravmir.ru/wp-content/uploads/2010/06/0_3610a_c98d62f4_XL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357298"/>
            <a:ext cx="5929354" cy="39603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142852"/>
            <a:ext cx="7467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Спасибо за внимание!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5602" name="Picture 2" descr="http://www.futura.by/i/photo/gos_obekty/zdanie2-big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357298"/>
            <a:ext cx="5076825" cy="38004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5604" name="Picture 4" descr="http://de.academic.ru/pictures/dewiki/109/bbfbe7a7d0872a7dd0dbce6323693ad4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2714620"/>
            <a:ext cx="4286280" cy="3524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4257676" cy="5143537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Как и в других направлениях культуры, в архитектуре шёл постепенный отход от строгих церковных канонов и традиций. Это проявлялось в стремлении к внешней нарядности, охарактеризованной современниками как «дивное узорочье». </a:t>
            </a:r>
            <a:endParaRPr lang="ru-RU" sz="2400" i="1" dirty="0"/>
          </a:p>
        </p:txBody>
      </p:sp>
      <p:pic>
        <p:nvPicPr>
          <p:cNvPr id="77826" name="Picture 2" descr="http://900igr.net/datai/mkhk/Arkhitektura-14-17-veka/0018-033-Arkhitektura-moskovskogo-naryshkinskogo-barokko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928670"/>
            <a:ext cx="3768335" cy="502444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472386" cy="93978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B0F0"/>
                </a:solidFill>
              </a:rPr>
              <a:t>Теремной дворец Московского кремля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4429156" cy="5572164"/>
          </a:xfrm>
        </p:spPr>
        <p:txBody>
          <a:bodyPr>
            <a:noAutofit/>
          </a:bodyPr>
          <a:lstStyle/>
          <a:p>
            <a:r>
              <a:rPr lang="ru-RU" sz="1600" i="1" dirty="0" smtClean="0"/>
              <a:t>Это один из самых ярких памятников эпохи, созданный в 1635 году для Михаила Фёдоровича. Это первые каменные покои в царском дворце. Дворец был построен на нижнем ярусе северной части великокняжеского дворца, сооружённого по проекту </a:t>
            </a:r>
            <a:r>
              <a:rPr lang="ru-RU" sz="1600" i="1" dirty="0" err="1" smtClean="0"/>
              <a:t>Алевиза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Фрязина</a:t>
            </a:r>
            <a:r>
              <a:rPr lang="ru-RU" sz="1600" i="1" dirty="0" smtClean="0"/>
              <a:t>. В архитектуре Теремного дворца отразились  традиционные черты русского деревянного зодчества. Роспись комнат Теремного дворца проводилась под руководством С. Ф. Ушакова. Интерьеры, построенные по анфиладному принципу и богато украшенные, не сохранились. Они пострадали от проводившихся в XVIII веке ремонтных работ, а также от пожара 1812 года. </a:t>
            </a:r>
            <a:endParaRPr lang="ru-RU" sz="1600" i="1" dirty="0"/>
          </a:p>
        </p:txBody>
      </p:sp>
      <p:pic>
        <p:nvPicPr>
          <p:cNvPr id="76802" name="Picture 2" descr="http://artclassic.edu.ru/attach.asp?a_no=10214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000108"/>
            <a:ext cx="3714776" cy="53068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-285776"/>
            <a:ext cx="74676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B0F0"/>
                </a:solidFill>
              </a:rPr>
              <a:t>Церковь Ильи Пророка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785794"/>
            <a:ext cx="8215370" cy="3471874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/>
              <a:t>Современный каменный храм построен в 1647—1650 годах на месте двух деревянных храмов — старой холодной церкви Ильи Пророка и тёплой церкви Покрова Богоматери на средства богатейших купцов гостиной сотни братьев </a:t>
            </a:r>
            <a:r>
              <a:rPr lang="ru-RU" i="1" dirty="0" err="1" smtClean="0"/>
              <a:t>Иоанникия</a:t>
            </a:r>
            <a:r>
              <a:rPr lang="ru-RU" i="1" dirty="0" smtClean="0"/>
              <a:t> и </a:t>
            </a:r>
            <a:r>
              <a:rPr lang="ru-RU" i="1" dirty="0" err="1" smtClean="0"/>
              <a:t>Вонифатия</a:t>
            </a:r>
            <a:r>
              <a:rPr lang="ru-RU" i="1" dirty="0" smtClean="0"/>
              <a:t> </a:t>
            </a:r>
            <a:r>
              <a:rPr lang="ru-RU" i="1" dirty="0" err="1" smtClean="0"/>
              <a:t>Скрипиных</a:t>
            </a:r>
            <a:r>
              <a:rPr lang="ru-RU" i="1" dirty="0" smtClean="0"/>
              <a:t>. К завершению строительства </a:t>
            </a:r>
            <a:r>
              <a:rPr lang="ru-RU" i="1" dirty="0" err="1" smtClean="0"/>
              <a:t>Скрипины</a:t>
            </a:r>
            <a:r>
              <a:rPr lang="ru-RU" i="1" dirty="0" smtClean="0"/>
              <a:t> были одарены патриархом Иосифом частицей ризы Христа, которая хранилась в Успенском соборе Московского кремля. Во время городского пожара 1658 года церковь хотя и обгорела снаружи, но внутри, в отличие от большинства других, не пострадала. Расписана она знаменитыми костромскими художниками.</a:t>
            </a:r>
          </a:p>
          <a:p>
            <a:endParaRPr lang="ru-RU" dirty="0"/>
          </a:p>
        </p:txBody>
      </p:sp>
      <p:pic>
        <p:nvPicPr>
          <p:cNvPr id="75778" name="Picture 2" descr="File:Church of Elijah the Prophet 00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3929066"/>
            <a:ext cx="5072098" cy="2759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0"/>
            <a:ext cx="7467600" cy="1143000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solidFill>
                  <a:srgbClr val="00B0F0"/>
                </a:solidFill>
              </a:rPr>
              <a:t>Тобольский</a:t>
            </a:r>
            <a:r>
              <a:rPr lang="ru-RU" sz="3200" dirty="0" smtClean="0">
                <a:solidFill>
                  <a:srgbClr val="00B0F0"/>
                </a:solidFill>
              </a:rPr>
              <a:t> кремль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28670"/>
            <a:ext cx="7467600" cy="4525963"/>
          </a:xfrm>
        </p:spPr>
        <p:txBody>
          <a:bodyPr>
            <a:normAutofit/>
          </a:bodyPr>
          <a:lstStyle/>
          <a:p>
            <a:r>
              <a:rPr lang="ru-RU" sz="2000" i="1" dirty="0" smtClean="0"/>
              <a:t>Белокаменный кремль, возведенный  в Тобольске  в XVII – начале XVIII вв., стал особым символом Российской государственности и монументальности в Сибири, административным, духовным и торговым центром «в дальней государевой вотчине». </a:t>
            </a:r>
            <a:r>
              <a:rPr lang="ru-RU" sz="2000" i="1" dirty="0" err="1" smtClean="0"/>
              <a:t>Тобольский</a:t>
            </a:r>
            <a:r>
              <a:rPr lang="ru-RU" sz="2000" i="1" dirty="0" smtClean="0"/>
              <a:t>  Кремль – его стены, башни, храмы, площади – это  историко-культурное наследие не только края, но и всей России.</a:t>
            </a:r>
            <a:endParaRPr lang="ru-RU" sz="2000" i="1" dirty="0"/>
          </a:p>
        </p:txBody>
      </p:sp>
      <p:pic>
        <p:nvPicPr>
          <p:cNvPr id="74754" name="Picture 2" descr="Автор: Ильдар Башир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286124"/>
            <a:ext cx="5857916" cy="329651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-285776"/>
            <a:ext cx="7467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F0"/>
                </a:solidFill>
              </a:rPr>
              <a:t>Успенская церковь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084"/>
            <a:ext cx="4214842" cy="5857916"/>
          </a:xfrm>
        </p:spPr>
        <p:txBody>
          <a:bodyPr>
            <a:normAutofit fontScale="32500" lnSpcReduction="20000"/>
          </a:bodyPr>
          <a:lstStyle/>
          <a:p>
            <a:r>
              <a:rPr lang="ru-RU" sz="4900" i="1" dirty="0" smtClean="0"/>
              <a:t>Церковь Успения Пресвятой Богородицы — выдающийся памятник древнерусского зодчества XVII века, построен в 1628 году. Здание удивляет как своим совершенством, так и оригинальной, необычной схемой построения. Храмовая часть здания завершается тремя шатровыми главами, образующими как бы трезубую корону. Устремленные вверх шатры здания, расположенного на возвышенности, придают зданию изящность и легкость. К небольшой храмовой части примыкает трапезная. Массивный столб в центре трапезной поддерживает своды. В первом этаже церкви были служебные помещения. Ранее с северной стороны к церкви примыкало парадное крыльцо. Декоративное убранство церкви скромно и просто, каждая деталь подчеркивает общие пропорции храма.</a:t>
            </a:r>
          </a:p>
          <a:p>
            <a:endParaRPr lang="ru-RU" dirty="0"/>
          </a:p>
        </p:txBody>
      </p:sp>
      <p:pic>
        <p:nvPicPr>
          <p:cNvPr id="95234" name="Picture 2" descr="File:Uglich tented church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928670"/>
            <a:ext cx="4000530" cy="5334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-214338"/>
            <a:ext cx="7467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F0"/>
                </a:solidFill>
              </a:rPr>
              <a:t>Церковь Покрова </a:t>
            </a:r>
            <a:r>
              <a:rPr lang="ru-RU" sz="3200" dirty="0" smtClean="0">
                <a:solidFill>
                  <a:srgbClr val="00B0F0"/>
                </a:solidFill>
              </a:rPr>
              <a:t>в филях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857232"/>
            <a:ext cx="5286412" cy="5572164"/>
          </a:xfrm>
        </p:spPr>
        <p:txBody>
          <a:bodyPr>
            <a:normAutofit fontScale="47500" lnSpcReduction="20000"/>
          </a:bodyPr>
          <a:lstStyle/>
          <a:p>
            <a:r>
              <a:rPr lang="ru-RU" sz="3800" b="1" i="1" dirty="0" smtClean="0"/>
              <a:t>Церковь Покрова Пресвятой Богородицы в Филях</a:t>
            </a:r>
            <a:r>
              <a:rPr lang="ru-RU" sz="3800" i="1" dirty="0" smtClean="0"/>
              <a:t> — православный храм Михайловского благочиния Московской городской </a:t>
            </a:r>
            <a:r>
              <a:rPr lang="ru-RU" sz="3800" i="1" dirty="0" smtClean="0"/>
              <a:t>епархии. Здание </a:t>
            </a:r>
            <a:r>
              <a:rPr lang="ru-RU" sz="3800" i="1" dirty="0" smtClean="0"/>
              <a:t>храма </a:t>
            </a:r>
            <a:r>
              <a:rPr lang="ru-RU" sz="3800" i="1" dirty="0" smtClean="0"/>
              <a:t>возведено </a:t>
            </a:r>
            <a:r>
              <a:rPr lang="ru-RU" sz="3800" i="1" dirty="0" smtClean="0"/>
              <a:t>в 1690—1694 годах на средства Л. К. Нарышкина. Автором резного убранства храма и иконостаса был Карп Иванович Золотарёв. В лике архидиакона Стефана, написанном на вратах жертвенника, некоторые исследователи усматривают черты лица молодого Петра I. Первоначальный интерьер нижней церкви не сохранился: многое погибло во время войны 1812 года, когда солдаты Наполеона устроили там конюшни; в верхнем этаже ими была устроена швальня </a:t>
            </a:r>
            <a:r>
              <a:rPr lang="ru-RU" sz="3800" i="1" dirty="0" smtClean="0"/>
              <a:t>. До </a:t>
            </a:r>
            <a:r>
              <a:rPr lang="ru-RU" sz="3800" i="1" dirty="0" smtClean="0"/>
              <a:t>1943 года нижний храм использовался как лазарет, затем, до 1963 года, как склад бумажных изделий. В 1955 году началась реставрация храма, которая завершилась в середине 80-х годов XX века. Большую роль в спасении памятника сыграли реставраторы Е. В. Михайловский и И. В. Ильенко.</a:t>
            </a:r>
          </a:p>
          <a:p>
            <a:endParaRPr lang="ru-RU" dirty="0"/>
          </a:p>
        </p:txBody>
      </p:sp>
      <p:pic>
        <p:nvPicPr>
          <p:cNvPr id="1026" name="Picture 2" descr="File:Moscow Church in Fili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071546"/>
            <a:ext cx="3536151" cy="5000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818" y="1714488"/>
            <a:ext cx="3929058" cy="2286016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00B0F0"/>
                </a:solidFill>
              </a:rPr>
              <a:t>Настоятели церкви</a:t>
            </a:r>
            <a:endParaRPr lang="ru-RU" sz="6000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14752"/>
            <a:ext cx="3686172" cy="241141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0" y="357166"/>
            <a:ext cx="5857916" cy="6215130"/>
          </a:xfrm>
          <a:prstGeom prst="verticalScrol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</a:t>
            </a:r>
            <a:r>
              <a:rPr lang="ru-RU" sz="1400" b="1" dirty="0" err="1" smtClean="0">
                <a:solidFill>
                  <a:schemeClr val="bg2">
                    <a:lumMod val="50000"/>
                  </a:schemeClr>
                </a:solidFill>
              </a:rPr>
              <a:t>Косьма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 (1689) — Кузьма Анциферов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Иоанн (1704) — Иван Александрович Анисимов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Пётр (1709—1737) — Пётр Родионов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Георгий (1770—1790) — Егор Петров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Георгий (1770—1797) — Егор Егоров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Иоанн (1704—1721) — Иван Андреев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Пётр (1742—1745) — Пётр Федоров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Никифор (1749—1783) — Никифор Галактионов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Пётр (1799—1811) — Пётр Сергеев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Григорий (1811—1825) — Григорий Гаврилов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Алексий (1825—1876) — Алексей Григорьевич Орлов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протоиерей Виктор (1876—1910) — Виктор Петрович Гурьев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протоиерей Пётр (1910—1918) — Пётр Алексеевич Никольский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протоиерей Александр (1916—1923) — Александр Александрович Левитский</a:t>
            </a: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Алексий (1918 — после 1925) — Алексей Сергеевич </a:t>
            </a:r>
            <a:r>
              <a:rPr lang="ru-RU" sz="1400" b="1" dirty="0" err="1" smtClean="0">
                <a:solidFill>
                  <a:schemeClr val="bg2">
                    <a:lumMod val="50000"/>
                  </a:schemeClr>
                </a:solidFill>
              </a:rPr>
              <a:t>Недумов</a:t>
            </a:r>
            <a:endParaRPr lang="ru-RU" sz="1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Алексий (после 1925—1937) </a:t>
            </a:r>
            <a:endParaRPr lang="ru-RU" sz="1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священник 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Василий (1935—1941</a:t>
            </a: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ru-RU" sz="140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-214338"/>
            <a:ext cx="7467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F0"/>
                </a:solidFill>
              </a:rPr>
              <a:t>Церковь святого </a:t>
            </a:r>
            <a:r>
              <a:rPr lang="ru-RU" sz="3200" dirty="0" err="1" smtClean="0">
                <a:solidFill>
                  <a:srgbClr val="00B0F0"/>
                </a:solidFill>
              </a:rPr>
              <a:t>Симеона</a:t>
            </a:r>
            <a:r>
              <a:rPr lang="ru-RU" sz="3200" dirty="0" smtClean="0">
                <a:solidFill>
                  <a:srgbClr val="00B0F0"/>
                </a:solidFill>
              </a:rPr>
              <a:t> Столпника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8429652" cy="3571899"/>
          </a:xfrm>
        </p:spPr>
        <p:txBody>
          <a:bodyPr>
            <a:noAutofit/>
          </a:bodyPr>
          <a:lstStyle/>
          <a:p>
            <a:r>
              <a:rPr lang="ru-RU" sz="2000" i="1" dirty="0" smtClean="0"/>
              <a:t>Эта церковь была предназначена для семейства Льва Кирилловича Нарышкина и построена в 1690 году. Основание её представляет собой куб. Со всех сторон к кубу примыкают полукруглые выступы так, что церковь выглядит, как цветок с лепестками. Здание получилось высоким, цельным. Мастера не пожалели белого камня на отделку: затейливые наличники обрамляют окна, а каждый ярус постройки завершается гребнями. </a:t>
            </a:r>
            <a:endParaRPr lang="ru-RU" sz="2000" i="1" dirty="0"/>
          </a:p>
        </p:txBody>
      </p:sp>
      <p:pic>
        <p:nvPicPr>
          <p:cNvPr id="22530" name="Picture 2" descr="http://sobory.ru/pic/05800/05805_20080105_01135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2928934"/>
            <a:ext cx="6033008" cy="37861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98</TotalTime>
  <Words>232</Words>
  <PresentationFormat>Экран (4:3)</PresentationFormat>
  <Paragraphs>35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Архитектура ХVII века </vt:lpstr>
      <vt:lpstr>Слайд 2</vt:lpstr>
      <vt:lpstr>Теремной дворец Московского кремля</vt:lpstr>
      <vt:lpstr>Церковь Ильи Пророка</vt:lpstr>
      <vt:lpstr>Тобольский кремль</vt:lpstr>
      <vt:lpstr>Успенская церковь</vt:lpstr>
      <vt:lpstr>Церковь Покрова в филях</vt:lpstr>
      <vt:lpstr>Настоятели церкви</vt:lpstr>
      <vt:lpstr>Церковь святого Симеона Столпника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Архитектура ХII века </dc:title>
  <cp:lastModifiedBy>User</cp:lastModifiedBy>
  <cp:revision>12</cp:revision>
  <dcterms:modified xsi:type="dcterms:W3CDTF">2013-12-10T16:03:38Z</dcterms:modified>
</cp:coreProperties>
</file>